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0" r:id="rId4"/>
    <p:sldId id="272" r:id="rId5"/>
    <p:sldId id="271" r:id="rId6"/>
    <p:sldId id="269" r:id="rId7"/>
    <p:sldId id="273" r:id="rId8"/>
    <p:sldId id="268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3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1000132"/>
          </a:xfrm>
        </p:spPr>
        <p:txBody>
          <a:bodyPr>
            <a:noAutofit/>
          </a:bodyPr>
          <a:lstStyle/>
          <a:p>
            <a:pPr algn="ctr"/>
            <a:r>
              <a:rPr lang="uk-UA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Заявка на участь у районному проекті Ліги старшокласників  </a:t>
            </a:r>
            <a:br>
              <a:rPr lang="uk-UA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uk-UA" sz="28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“Пишаємось</a:t>
            </a:r>
            <a:r>
              <a:rPr lang="uk-UA" sz="28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тобою, рідний краю!”</a:t>
            </a:r>
            <a:endParaRPr lang="ru-RU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428868"/>
            <a:ext cx="7854696" cy="2552268"/>
          </a:xfrm>
        </p:spPr>
        <p:txBody>
          <a:bodyPr>
            <a:noAutofit/>
          </a:bodyPr>
          <a:lstStyle/>
          <a:p>
            <a:pPr algn="ctr"/>
            <a:r>
              <a:rPr lang="uk-UA" sz="6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“Пишаємось</a:t>
            </a:r>
            <a:r>
              <a:rPr lang="uk-UA" sz="6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тобою, рідний краю!”</a:t>
            </a:r>
            <a:endParaRPr lang="ru-RU" sz="6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8007" y="5500702"/>
            <a:ext cx="5047985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1" dirty="0" err="1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Ковтюшенко</a:t>
            </a:r>
            <a:r>
              <a:rPr lang="uk-UA" sz="32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Анастасія</a:t>
            </a:r>
            <a:r>
              <a:rPr lang="uk-UA" sz="3200" b="1" cap="none" spc="0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(</a:t>
            </a:r>
            <a:r>
              <a:rPr lang="uk-UA" sz="3200" b="1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r>
              <a:rPr lang="uk-UA" sz="3200" b="1" cap="none" spc="0" dirty="0" smtClean="0">
                <a:ln w="31550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кл.)</a:t>
            </a:r>
            <a:endParaRPr lang="ru-RU" sz="3200" b="1" cap="none" spc="0" dirty="0">
              <a:ln w="31550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48007" y="1643050"/>
            <a:ext cx="504798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Рогівська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ЗОШ І-ІІІ ст.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290" name="Picture 2" descr="Результат пошуку зображень за запитом &quot;калин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18" y="4929198"/>
            <a:ext cx="2786082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Результат пошуку зображень за запитом &quot;фон для презентацій патріотичн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1000108"/>
            <a:ext cx="67151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У 1934 </a:t>
            </a:r>
            <a:r>
              <a:rPr lang="ru-RU" b="1" dirty="0" err="1" smtClean="0">
                <a:solidFill>
                  <a:schemeClr val="accent2"/>
                </a:solidFill>
              </a:rPr>
              <a:t>році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</a:rPr>
              <a:t>була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</a:rPr>
              <a:t>побудована</a:t>
            </a:r>
            <a:r>
              <a:rPr lang="ru-RU" b="1" dirty="0" smtClean="0">
                <a:solidFill>
                  <a:schemeClr val="accent2"/>
                </a:solidFill>
              </a:rPr>
              <a:t> «</a:t>
            </a:r>
            <a:r>
              <a:rPr lang="ru-RU" b="1" dirty="0" err="1" smtClean="0">
                <a:solidFill>
                  <a:schemeClr val="accent2"/>
                </a:solidFill>
              </a:rPr>
              <a:t>червона</a:t>
            </a:r>
            <a:r>
              <a:rPr lang="ru-RU" b="1" dirty="0" smtClean="0">
                <a:solidFill>
                  <a:schemeClr val="accent2"/>
                </a:solidFill>
              </a:rPr>
              <a:t>» </a:t>
            </a:r>
            <a:r>
              <a:rPr lang="ru-RU" b="1" dirty="0" err="1" smtClean="0">
                <a:solidFill>
                  <a:schemeClr val="accent2"/>
                </a:solidFill>
              </a:rPr>
              <a:t>початкова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</a:rPr>
              <a:t>і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</a:rPr>
              <a:t>восьмирічна</a:t>
            </a:r>
            <a:r>
              <a:rPr lang="ru-RU" b="1" dirty="0" smtClean="0">
                <a:solidFill>
                  <a:schemeClr val="accent2"/>
                </a:solidFill>
              </a:rPr>
              <a:t> школа. </a:t>
            </a:r>
            <a:r>
              <a:rPr lang="ru-RU" b="1" dirty="0" err="1" smtClean="0">
                <a:solidFill>
                  <a:schemeClr val="accent2"/>
                </a:solidFill>
              </a:rPr>
              <a:t>Напередодні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</a:rPr>
              <a:t>Великої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</a:rPr>
              <a:t>Вітчизняної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</a:rPr>
              <a:t>війни</a:t>
            </a:r>
            <a:r>
              <a:rPr lang="ru-RU" b="1" dirty="0" smtClean="0">
                <a:solidFill>
                  <a:schemeClr val="accent2"/>
                </a:solidFill>
              </a:rPr>
              <a:t> у </a:t>
            </a:r>
            <a:r>
              <a:rPr lang="ru-RU" b="1" dirty="0" err="1" smtClean="0">
                <a:solidFill>
                  <a:schemeClr val="accent2"/>
                </a:solidFill>
              </a:rPr>
              <a:t>школі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</a:rPr>
              <a:t>навчалось</a:t>
            </a:r>
            <a:r>
              <a:rPr lang="ru-RU" b="1" dirty="0" smtClean="0">
                <a:solidFill>
                  <a:schemeClr val="accent2"/>
                </a:solidFill>
              </a:rPr>
              <a:t> 390 </a:t>
            </a:r>
            <a:r>
              <a:rPr lang="ru-RU" b="1" dirty="0" err="1" smtClean="0">
                <a:solidFill>
                  <a:schemeClr val="accent2"/>
                </a:solidFill>
              </a:rPr>
              <a:t>учнів</a:t>
            </a:r>
            <a:r>
              <a:rPr lang="ru-RU" b="1" dirty="0" smtClean="0">
                <a:solidFill>
                  <a:schemeClr val="accent2"/>
                </a:solidFill>
              </a:rPr>
              <a:t> , </a:t>
            </a:r>
            <a:r>
              <a:rPr lang="ru-RU" b="1" dirty="0" err="1" smtClean="0">
                <a:solidFill>
                  <a:schemeClr val="accent2"/>
                </a:solidFill>
              </a:rPr>
              <a:t>працювало</a:t>
            </a:r>
            <a:r>
              <a:rPr lang="ru-RU" b="1" dirty="0" smtClean="0">
                <a:solidFill>
                  <a:schemeClr val="accent2"/>
                </a:solidFill>
              </a:rPr>
              <a:t> 16 </a:t>
            </a:r>
            <a:r>
              <a:rPr lang="ru-RU" b="1" dirty="0" err="1" smtClean="0">
                <a:solidFill>
                  <a:schemeClr val="accent2"/>
                </a:solidFill>
              </a:rPr>
              <a:t>учителів</a:t>
            </a:r>
            <a:r>
              <a:rPr lang="ru-RU" b="1" dirty="0" smtClean="0">
                <a:solidFill>
                  <a:schemeClr val="accent2"/>
                </a:solidFill>
              </a:rPr>
              <a:t>.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>Директорами </a:t>
            </a:r>
            <a:r>
              <a:rPr lang="ru-RU" b="1" dirty="0" err="1" smtClean="0">
                <a:solidFill>
                  <a:schemeClr val="accent2"/>
                </a:solidFill>
              </a:rPr>
              <a:t>були</a:t>
            </a:r>
            <a:r>
              <a:rPr lang="ru-RU" b="1" dirty="0" smtClean="0">
                <a:solidFill>
                  <a:schemeClr val="accent2"/>
                </a:solidFill>
              </a:rPr>
              <a:t> :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err="1" smtClean="0">
                <a:solidFill>
                  <a:schemeClr val="accent2"/>
                </a:solidFill>
              </a:rPr>
              <a:t>Вишкварко</a:t>
            </a:r>
            <a:r>
              <a:rPr lang="ru-RU" b="1" dirty="0" smtClean="0">
                <a:solidFill>
                  <a:schemeClr val="accent2"/>
                </a:solidFill>
              </a:rPr>
              <a:t> , </a:t>
            </a:r>
            <a:r>
              <a:rPr lang="ru-RU" b="1" dirty="0" err="1" smtClean="0">
                <a:solidFill>
                  <a:schemeClr val="accent2"/>
                </a:solidFill>
              </a:rPr>
              <a:t>Тютюнник</a:t>
            </a:r>
            <a:r>
              <a:rPr lang="ru-RU" b="1" dirty="0" smtClean="0">
                <a:solidFill>
                  <a:schemeClr val="accent2"/>
                </a:solidFill>
              </a:rPr>
              <a:t>, </a:t>
            </a:r>
            <a:r>
              <a:rPr lang="ru-RU" b="1" dirty="0" err="1" smtClean="0">
                <a:solidFill>
                  <a:schemeClr val="accent2"/>
                </a:solidFill>
              </a:rPr>
              <a:t>Вайнер</a:t>
            </a:r>
            <a:r>
              <a:rPr lang="ru-RU" b="1" dirty="0" smtClean="0">
                <a:solidFill>
                  <a:schemeClr val="accent2"/>
                </a:solidFill>
              </a:rPr>
              <a:t>.</a:t>
            </a:r>
            <a:r>
              <a:rPr lang="uk-UA" b="1" dirty="0" smtClean="0">
                <a:solidFill>
                  <a:schemeClr val="accent2"/>
                </a:solidFill>
              </a:rPr>
              <a:t> </a:t>
            </a:r>
            <a:br>
              <a:rPr lang="uk-UA" b="1" dirty="0" smtClean="0">
                <a:solidFill>
                  <a:schemeClr val="accent2"/>
                </a:solidFill>
              </a:rPr>
            </a:br>
            <a:r>
              <a:rPr lang="uk-UA" b="1" dirty="0" smtClean="0">
                <a:solidFill>
                  <a:schemeClr val="accent2"/>
                </a:solidFill>
              </a:rPr>
              <a:t>29 липня 1941 року фашисти вдерлись в село Роги. Під час окупації школа була закрита .</a:t>
            </a:r>
            <a:br>
              <a:rPr lang="uk-UA" b="1" dirty="0" smtClean="0">
                <a:solidFill>
                  <a:schemeClr val="accent2"/>
                </a:solidFill>
              </a:rPr>
            </a:br>
            <a:r>
              <a:rPr lang="uk-UA" b="1" dirty="0" smtClean="0">
                <a:solidFill>
                  <a:schemeClr val="accent2"/>
                </a:solidFill>
              </a:rPr>
              <a:t>8 березня 1944 року 869-а і 861-а стрілецькі дивізії звільнили наше село від фашистських окупантів .</a:t>
            </a:r>
            <a:br>
              <a:rPr lang="uk-UA" b="1" dirty="0" smtClean="0">
                <a:solidFill>
                  <a:schemeClr val="accent2"/>
                </a:solidFill>
              </a:rPr>
            </a:br>
            <a:r>
              <a:rPr lang="uk-UA" b="1" dirty="0" smtClean="0">
                <a:solidFill>
                  <a:schemeClr val="accent2"/>
                </a:solidFill>
              </a:rPr>
              <a:t>З перших днів визволення села почала відбудовуватись , а потім і працювати </a:t>
            </a:r>
            <a:r>
              <a:rPr lang="uk-UA" b="1" dirty="0" err="1" smtClean="0">
                <a:solidFill>
                  <a:schemeClr val="accent2"/>
                </a:solidFill>
              </a:rPr>
              <a:t>Рогівська</a:t>
            </a:r>
            <a:r>
              <a:rPr lang="uk-UA" b="1" dirty="0" smtClean="0">
                <a:solidFill>
                  <a:schemeClr val="accent2"/>
                </a:solidFill>
              </a:rPr>
              <a:t> восьмирічна школа.  </a:t>
            </a:r>
            <a:r>
              <a:rPr lang="ru-RU" b="1" dirty="0" err="1" smtClean="0">
                <a:solidFill>
                  <a:schemeClr val="accent2"/>
                </a:solidFill>
              </a:rPr>
              <a:t>Після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</a:rPr>
              <a:t>війни</a:t>
            </a:r>
            <a:r>
              <a:rPr lang="ru-RU" b="1" dirty="0" smtClean="0">
                <a:solidFill>
                  <a:schemeClr val="accent2"/>
                </a:solidFill>
              </a:rPr>
              <a:t> у школу </a:t>
            </a:r>
            <a:r>
              <a:rPr lang="ru-RU" b="1" dirty="0" err="1" smtClean="0">
                <a:solidFill>
                  <a:schemeClr val="accent2"/>
                </a:solidFill>
              </a:rPr>
              <a:t>прийшли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</a:rPr>
              <a:t>працювати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</a:rPr>
              <a:t>учителі-фронтовики</a:t>
            </a:r>
            <a:r>
              <a:rPr lang="ru-RU" b="1" dirty="0" smtClean="0">
                <a:solidFill>
                  <a:schemeClr val="accent2"/>
                </a:solidFill>
              </a:rPr>
              <a:t>: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chemeClr val="accent2"/>
                </a:solidFill>
              </a:rPr>
              <a:t>директор </a:t>
            </a:r>
            <a:r>
              <a:rPr lang="ru-RU" b="1" dirty="0" err="1" smtClean="0">
                <a:solidFill>
                  <a:schemeClr val="accent2"/>
                </a:solidFill>
              </a:rPr>
              <a:t>школи</a:t>
            </a:r>
            <a:r>
              <a:rPr lang="ru-RU" b="1" dirty="0" smtClean="0">
                <a:solidFill>
                  <a:schemeClr val="accent2"/>
                </a:solidFill>
              </a:rPr>
              <a:t> - </a:t>
            </a:r>
            <a:r>
              <a:rPr lang="ru-RU" b="1" dirty="0" err="1" smtClean="0">
                <a:solidFill>
                  <a:schemeClr val="accent2"/>
                </a:solidFill>
              </a:rPr>
              <a:t>Каракоша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</a:rPr>
              <a:t>Омельянович</a:t>
            </a:r>
            <a:r>
              <a:rPr lang="ru-RU" b="1" dirty="0" smtClean="0">
                <a:solidFill>
                  <a:schemeClr val="accent2"/>
                </a:solidFill>
              </a:rPr>
              <a:t>(</a:t>
            </a:r>
            <a:r>
              <a:rPr lang="ru-RU" b="1" dirty="0" err="1" smtClean="0">
                <a:solidFill>
                  <a:schemeClr val="accent2"/>
                </a:solidFill>
              </a:rPr>
              <a:t>похований</a:t>
            </a:r>
            <a:r>
              <a:rPr lang="ru-RU" b="1" dirty="0" smtClean="0">
                <a:solidFill>
                  <a:schemeClr val="accent2"/>
                </a:solidFill>
              </a:rPr>
              <a:t> у </a:t>
            </a:r>
            <a:r>
              <a:rPr lang="ru-RU" b="1" dirty="0" err="1" smtClean="0">
                <a:solidFill>
                  <a:schemeClr val="accent2"/>
                </a:solidFill>
              </a:rPr>
              <a:t>селі</a:t>
            </a:r>
            <a:r>
              <a:rPr lang="ru-RU" b="1" dirty="0" smtClean="0">
                <a:solidFill>
                  <a:schemeClr val="accent2"/>
                </a:solidFill>
              </a:rPr>
              <a:t>)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</a:t>
            </a:r>
            <a:br>
              <a:rPr lang="ru-RU" b="1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Результат пошуку зображень за запитом &quot;фон для презентацій патріотичн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785794"/>
            <a:ext cx="521495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/>
                </a:solidFill>
              </a:rPr>
              <a:t>З 1959 – 1963 </a:t>
            </a:r>
            <a:r>
              <a:rPr lang="ru-RU" b="1" dirty="0" err="1" smtClean="0">
                <a:solidFill>
                  <a:schemeClr val="accent2"/>
                </a:solidFill>
              </a:rPr>
              <a:t>рік</a:t>
            </a:r>
            <a:r>
              <a:rPr lang="ru-RU" b="1" dirty="0" smtClean="0">
                <a:solidFill>
                  <a:schemeClr val="accent2"/>
                </a:solidFill>
              </a:rPr>
              <a:t> директором </a:t>
            </a:r>
            <a:r>
              <a:rPr lang="ru-RU" b="1" dirty="0" err="1" smtClean="0">
                <a:solidFill>
                  <a:schemeClr val="accent2"/>
                </a:solidFill>
              </a:rPr>
              <a:t>Рогівської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</a:rPr>
              <a:t>восьмирічної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</a:rPr>
              <a:t>школи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</a:rPr>
              <a:t>був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</a:rPr>
              <a:t>Перникоза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</a:rPr>
              <a:t>Костянтин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</a:rPr>
              <a:t>Тимофійович</a:t>
            </a:r>
            <a:r>
              <a:rPr lang="ru-RU" b="1" dirty="0" smtClean="0">
                <a:solidFill>
                  <a:schemeClr val="accent2"/>
                </a:solidFill>
              </a:rPr>
              <a:t> , </a:t>
            </a:r>
            <a:r>
              <a:rPr lang="ru-RU" b="1" dirty="0" err="1" smtClean="0">
                <a:solidFill>
                  <a:schemeClr val="accent2"/>
                </a:solidFill>
              </a:rPr>
              <a:t>який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</a:rPr>
              <a:t>народився</a:t>
            </a:r>
            <a:r>
              <a:rPr lang="ru-RU" b="1" dirty="0" smtClean="0">
                <a:solidFill>
                  <a:schemeClr val="accent2"/>
                </a:solidFill>
              </a:rPr>
              <a:t> в </a:t>
            </a:r>
            <a:r>
              <a:rPr lang="ru-RU" b="1" dirty="0" err="1" smtClean="0">
                <a:solidFill>
                  <a:schemeClr val="accent2"/>
                </a:solidFill>
              </a:rPr>
              <a:t>селі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</a:rPr>
              <a:t>Роги</a:t>
            </a:r>
            <a:r>
              <a:rPr lang="ru-RU" b="1" dirty="0" smtClean="0">
                <a:solidFill>
                  <a:schemeClr val="accent2"/>
                </a:solidFill>
              </a:rPr>
              <a:t> </a:t>
            </a:r>
            <a:r>
              <a:rPr lang="ru-RU" b="1" dirty="0" err="1" smtClean="0">
                <a:solidFill>
                  <a:schemeClr val="accent2"/>
                </a:solidFill>
              </a:rPr>
              <a:t>Маньківського</a:t>
            </a:r>
            <a:r>
              <a:rPr lang="ru-RU" b="1" dirty="0" smtClean="0">
                <a:solidFill>
                  <a:schemeClr val="accent2"/>
                </a:solidFill>
              </a:rPr>
              <a:t> району 21 </a:t>
            </a:r>
            <a:r>
              <a:rPr lang="ru-RU" b="1" dirty="0" err="1" smtClean="0">
                <a:solidFill>
                  <a:schemeClr val="accent2"/>
                </a:solidFill>
              </a:rPr>
              <a:t>травня</a:t>
            </a:r>
            <a:r>
              <a:rPr lang="ru-RU" b="1" dirty="0" smtClean="0">
                <a:solidFill>
                  <a:schemeClr val="accent2"/>
                </a:solidFill>
              </a:rPr>
              <a:t> 1919 року</a:t>
            </a:r>
            <a:r>
              <a:rPr lang="uk-UA" dirty="0" smtClean="0">
                <a:solidFill>
                  <a:schemeClr val="accent2"/>
                </a:solidFill>
              </a:rPr>
              <a:t> </a:t>
            </a:r>
            <a:br>
              <a:rPr lang="uk-UA" dirty="0" smtClean="0">
                <a:solidFill>
                  <a:schemeClr val="accent2"/>
                </a:solidFill>
              </a:rPr>
            </a:br>
            <a:r>
              <a:rPr lang="uk-UA" b="1" dirty="0" smtClean="0">
                <a:solidFill>
                  <a:schemeClr val="accent2"/>
                </a:solidFill>
              </a:rPr>
              <a:t>Після війни з 1945 -1950 рік працював у </a:t>
            </a:r>
            <a:r>
              <a:rPr lang="uk-UA" b="1" dirty="0" err="1" smtClean="0">
                <a:solidFill>
                  <a:schemeClr val="accent2"/>
                </a:solidFill>
              </a:rPr>
              <a:t>Тимошівській</a:t>
            </a:r>
            <a:r>
              <a:rPr lang="uk-UA" b="1" dirty="0" smtClean="0">
                <a:solidFill>
                  <a:schemeClr val="accent2"/>
                </a:solidFill>
              </a:rPr>
              <a:t> школі , у 1950 -1954 році у Малій </a:t>
            </a:r>
            <a:r>
              <a:rPr lang="uk-UA" b="1" dirty="0" err="1" smtClean="0">
                <a:solidFill>
                  <a:schemeClr val="accent2"/>
                </a:solidFill>
              </a:rPr>
              <a:t>Маньківці</a:t>
            </a:r>
            <a:r>
              <a:rPr lang="uk-UA" b="1" dirty="0" smtClean="0">
                <a:solidFill>
                  <a:schemeClr val="accent2"/>
                </a:solidFill>
              </a:rPr>
              <a:t>, у1958 році вступив до Уманського державного педагогічного інституту на факультет біології і основ сільськогосподарського виробництва. Закінчив в 1962р. З 1954 по1979 працював в </a:t>
            </a:r>
            <a:r>
              <a:rPr lang="uk-UA" b="1" dirty="0" err="1" smtClean="0">
                <a:solidFill>
                  <a:schemeClr val="accent2"/>
                </a:solidFill>
              </a:rPr>
              <a:t>Рогівській</a:t>
            </a:r>
            <a:r>
              <a:rPr lang="uk-UA" b="1" dirty="0" smtClean="0">
                <a:solidFill>
                  <a:schemeClr val="accent2"/>
                </a:solidFill>
              </a:rPr>
              <a:t> восьмирічній школі на посаді вчителя хімії, географії , заступником директора, з1959 по 1963 – директором.</a:t>
            </a:r>
            <a:endParaRPr lang="uk-UA" dirty="0" smtClean="0">
              <a:solidFill>
                <a:schemeClr val="accent2"/>
              </a:solidFill>
            </a:endParaRPr>
          </a:p>
          <a:p>
            <a:r>
              <a:rPr lang="uk-UA" b="1" dirty="0" smtClean="0">
                <a:solidFill>
                  <a:schemeClr val="accent2"/>
                </a:solidFill>
              </a:rPr>
              <a:t>11 червня 1995 року помер.</a:t>
            </a:r>
            <a:endParaRPr lang="uk-UA" dirty="0" smtClean="0">
              <a:solidFill>
                <a:schemeClr val="accent2"/>
              </a:solidFill>
            </a:endParaRPr>
          </a:p>
          <a:p>
            <a:endParaRPr lang="uk-UA" dirty="0"/>
          </a:p>
        </p:txBody>
      </p:sp>
      <p:pic>
        <p:nvPicPr>
          <p:cNvPr id="2050" name="Picture 2" descr="https://rogy.at.ua/495572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2930953"/>
            <a:ext cx="1714512" cy="22839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Результат пошуку зображень за запитом &quot;фон для презентацій патріотичн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1000108"/>
            <a:ext cx="52863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 1964р. директором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Рогівської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восьмирічної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школи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був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Недашківський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Віктор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Данилович.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З1965 по1986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рік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директором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Рогівської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восьмирічної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школи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був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Шевчук Михайло Юхимович.</a:t>
            </a: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У 1956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році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був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переведений до нас у школу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вчителем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математики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фізики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, 1965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році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переведений на посаду директора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Рогівської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восьмирічної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школи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https://rogy.at.ua/51716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643182"/>
            <a:ext cx="1984157" cy="26432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Результат пошуку зображень за запитом &quot;фон для презентацій патріотичн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27650" name="Picture 2" descr="https://rogy.at.ua/745345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2857496"/>
            <a:ext cx="1858714" cy="247609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71604" y="1285860"/>
            <a:ext cx="528639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 1986- 1995р. директором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Рогівської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восьмирічної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школи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був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Голованов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Микола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Анатолійович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 Найбільшим досягненням є реорганізація восьмирічної школи в середню згідно наказу №81 від 01.09.1988року. Розпочав добудову приміщення для початкових класів на місці старої «червоної» школи.</a:t>
            </a:r>
          </a:p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У 2018 р. Микола Анатолійович пішов з життя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Результат пошуку зображень за запитом &quot;фон для презентацій патріотичн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785794"/>
            <a:ext cx="5286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714356"/>
            <a:ext cx="47149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 1995 директором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Рогівської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загальноосвітньої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школи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є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випускник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даної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школи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Глухов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Сергій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Олексійович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6625" name="Picture 1" descr="C:\Users\User\Desktop\фото шкільне\фото вчителів\1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2262036"/>
            <a:ext cx="1928826" cy="28990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1928802"/>
            <a:ext cx="45005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його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директорства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було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добудовано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приміщення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для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початкових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класів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. У 2001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році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відбулося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відкриття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добудови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початкові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класи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переведені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нову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школу</a:t>
            </a:r>
            <a:endParaRPr lang="uk-UA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3714752"/>
            <a:ext cx="50720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</a:rPr>
              <a:t>На сьогодні </a:t>
            </a:r>
            <a:r>
              <a:rPr lang="uk-UA" sz="1600" b="1" dirty="0" err="1" smtClean="0">
                <a:solidFill>
                  <a:schemeClr val="accent2">
                    <a:lumMod val="75000"/>
                  </a:schemeClr>
                </a:solidFill>
              </a:rPr>
              <a:t>Рогівська</a:t>
            </a:r>
            <a:r>
              <a:rPr lang="uk-UA" sz="1600" b="1" dirty="0" smtClean="0">
                <a:solidFill>
                  <a:schemeClr val="accent2">
                    <a:lumMod val="75000"/>
                  </a:schemeClr>
                </a:solidFill>
              </a:rPr>
              <a:t> ЗОШ І-ІІІ ступенів має 11 класів,  16 навчальних кабінетів з основних предметів, бібліотеку , дві майстерні , два комп’ютерні класи , спортивну і актову зали, кімнату школяра , дві їдальні, спортивний майданчик.</a:t>
            </a:r>
            <a:endParaRPr lang="uk-UA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Результат пошуку зображень за запитом &quot;фон для презентацій патріотичн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71736" y="642918"/>
            <a:ext cx="47149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Наша школа – наш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другий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дім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Нам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затишно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й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добре у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нім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</a:p>
          <a:p>
            <a:pPr algn="ctr"/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2" name="Picture 2" descr="C:\Users\User\Desktop\фото шкільне\фото ман, бібл\бібліотека\SAM_00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643050"/>
            <a:ext cx="2286016" cy="1714512"/>
          </a:xfrm>
          <a:prstGeom prst="rect">
            <a:avLst/>
          </a:prstGeom>
          <a:noFill/>
        </p:spPr>
      </p:pic>
      <p:pic>
        <p:nvPicPr>
          <p:cNvPr id="1028" name="Picture 4" descr="https://rogy.at.ua/_nw/5/s059737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643050"/>
            <a:ext cx="3047995" cy="2285996"/>
          </a:xfrm>
          <a:prstGeom prst="rect">
            <a:avLst/>
          </a:prstGeom>
          <a:noFill/>
        </p:spPr>
      </p:pic>
      <p:pic>
        <p:nvPicPr>
          <p:cNvPr id="1029" name="Picture 5" descr="C:\Users\User\Desktop\фото шкільне\фото ман, бібл\SAM_23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857364"/>
            <a:ext cx="2085836" cy="1564377"/>
          </a:xfrm>
          <a:prstGeom prst="rect">
            <a:avLst/>
          </a:prstGeom>
          <a:noFill/>
        </p:spPr>
      </p:pic>
      <p:pic>
        <p:nvPicPr>
          <p:cNvPr id="1030" name="Picture 6" descr="C:\Users\User\Desktop\фото шкільне\фото ман, бібл\SAM_23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71670" y="3286124"/>
            <a:ext cx="3214710" cy="2411032"/>
          </a:xfrm>
          <a:prstGeom prst="rect">
            <a:avLst/>
          </a:prstGeom>
          <a:noFill/>
        </p:spPr>
      </p:pic>
      <p:pic>
        <p:nvPicPr>
          <p:cNvPr id="1031" name="Picture 7" descr="C:\Users\User\Desktop\фото шкільне\фото ман, бібл\SAM_256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91195" y="3571876"/>
            <a:ext cx="2452705" cy="18395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Результат пошуку зображень за запитом &quot;фон для презентацій патріотичн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785794"/>
            <a:ext cx="5286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714356"/>
            <a:ext cx="32861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Ми як велика і дружна шкільна родина. Шануємо традиції, бережемо пам’ять не тільки  про історію своєї нації, а також і про історію, яка поруч з нами щодня – про нашу рідну школу. А ще любимо своє село і дуже пишаємось ним та людьми, які у ньому живуть. Це наша Батьківщина, хоч і маленька зате своя. І для нас вона найкраща.  Тож гордо скажемо всі разом:</a:t>
            </a:r>
          </a:p>
          <a:p>
            <a:r>
              <a:rPr lang="uk-UA" dirty="0" err="1" smtClean="0">
                <a:solidFill>
                  <a:schemeClr val="accent2">
                    <a:lumMod val="75000"/>
                  </a:schemeClr>
                </a:solidFill>
              </a:rPr>
              <a:t>“Пишаємось</a:t>
            </a:r>
            <a:r>
              <a:rPr lang="uk-UA" dirty="0" smtClean="0">
                <a:solidFill>
                  <a:schemeClr val="accent2">
                    <a:lumMod val="75000"/>
                  </a:schemeClr>
                </a:solidFill>
              </a:rPr>
              <a:t> тобою рідний краю!”</a:t>
            </a:r>
          </a:p>
          <a:p>
            <a:endParaRPr lang="uk-UA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8674" name="Picture 2" descr="https://rogy.at.ua/_nw/4/14770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928670"/>
            <a:ext cx="2571768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Результат пошуку зображень за запитом &quot;фон для презентацій патріотичн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928671"/>
            <a:ext cx="628654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розповість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вулиця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</a:p>
          <a:p>
            <a:pPr algn="ctr"/>
            <a:r>
              <a:rPr lang="ru-RU" sz="2400" b="1" dirty="0" err="1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рідного</a:t>
            </a:r>
            <a:r>
              <a:rPr lang="ru-RU" sz="24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села?</a:t>
            </a:r>
            <a:endParaRPr lang="ru-RU" sz="24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857364"/>
            <a:ext cx="6929486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Наше село! Для нас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воно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найкраще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тут ми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пізнали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радість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життя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тут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пізнаємо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радість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дитинства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юності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зрілості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наш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дім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тут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живуть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наші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батьки,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наші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родичі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друзі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тут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живемо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і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зростаємо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ми.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Звичайно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найрідніша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домівка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нас одна,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але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є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ще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одне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місце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куди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ми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нетерпінням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цікавістю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ходимо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щодня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наша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улюблена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школа. Тут ми проводимо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дуже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багато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часу. Ми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навчаємось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товаришуємо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відпочиваємо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</a:t>
            </a:r>
          </a:p>
          <a:p>
            <a:pPr algn="ctr"/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Школо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!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Тобі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2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присвячується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!</a:t>
            </a:r>
            <a:endParaRPr lang="ru-RU" sz="2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Результат пошуку зображень за запитом &quot;фон для презентацій патріотичн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28729" y="642918"/>
            <a:ext cx="6929486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Наша школа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знаходиться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по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вулиці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Велика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№133. Та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зовсім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нещодавно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ця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вулиця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носила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назву</a:t>
            </a: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Леніна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зв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язку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декомунізацією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була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перейменована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як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багато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інших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в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нашій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країні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Ця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вулиця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найдовша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нашому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селі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тому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недарма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вона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є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центральною. </a:t>
            </a:r>
          </a:p>
          <a:p>
            <a:pPr algn="ctr"/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Існує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навіть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історія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про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її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нову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назву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  <a:p>
            <a:pPr algn="ctr"/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Багато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років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назад люди 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були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не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надто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грамотними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ще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задовго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як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радянський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союз наказав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називати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вулиці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ім</a:t>
            </a:r>
            <a:r>
              <a:rPr lang="en-US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ям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В.І.Леніна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почали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називати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її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«великою», тому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вона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була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залишається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нині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)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найдовшою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найширшою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вулицею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Рогів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 І коли на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загальносільських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зборах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постало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питання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про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варіанти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нової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назви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ніхто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навіть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не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сумнівався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вона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називатиметься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Великою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Результат пошуку зображень за запитом &quot;фон для презентацій патріотичн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:\DCIM\102PHOTO\SAM_27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785793"/>
            <a:ext cx="3286148" cy="2464611"/>
          </a:xfrm>
          <a:prstGeom prst="rect">
            <a:avLst/>
          </a:prstGeom>
          <a:noFill/>
        </p:spPr>
      </p:pic>
      <p:pic>
        <p:nvPicPr>
          <p:cNvPr id="1027" name="Picture 3" descr="H:\DCIM\102PHOTO\SAM_27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714480" y="785794"/>
            <a:ext cx="3286148" cy="2464611"/>
          </a:xfrm>
          <a:prstGeom prst="rect">
            <a:avLst/>
          </a:prstGeom>
          <a:noFill/>
        </p:spPr>
      </p:pic>
      <p:pic>
        <p:nvPicPr>
          <p:cNvPr id="1028" name="Picture 4" descr="H:\DCIM\102PHOTO\SAM_276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286124"/>
            <a:ext cx="2857520" cy="21431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714480" y="3714752"/>
            <a:ext cx="34290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Вул</a:t>
            </a:r>
            <a:r>
              <a:rPr lang="ru-RU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 Велика </a:t>
            </a:r>
          </a:p>
          <a:p>
            <a:pPr algn="ctr"/>
            <a:r>
              <a:rPr lang="ru-RU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(Центральна)</a:t>
            </a:r>
            <a:endParaRPr lang="ru-RU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Результат пошуку зображень за запитом &quot;фон для презентацій патріотичн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14480" y="1000108"/>
            <a:ext cx="565732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1" name="Picture 3" descr="H:\DCIM\102PHOTO\SAM_27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573062">
            <a:off x="1294203" y="863804"/>
            <a:ext cx="3333773" cy="250033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29190" y="785794"/>
            <a:ext cx="3643338" cy="32932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Проходячи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крізь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арку ми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потрапляємо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 парку,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який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веде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до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школи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Також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парку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знаходиться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Пам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’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ятний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знак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бійцям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прикордонникам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92-го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Перемишлянського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загону та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пам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’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ятник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Невідомому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солдату, 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біля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яких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щороку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на День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прикордонника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та День Перемоги,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збираються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односельці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для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вшанування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пам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’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яті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полеглиу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криваві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роки </a:t>
            </a:r>
            <a:r>
              <a:rPr lang="ru-RU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війни</a:t>
            </a:r>
            <a:endParaRPr lang="ru-RU" sz="1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 descr="SAM_8294.JPG"/>
          <p:cNvPicPr>
            <a:picLocks noChangeAspect="1"/>
          </p:cNvPicPr>
          <p:nvPr/>
        </p:nvPicPr>
        <p:blipFill>
          <a:blip r:embed="rId4" cstate="print"/>
          <a:srcRect l="5942" r="5942"/>
          <a:stretch>
            <a:fillRect/>
          </a:stretch>
        </p:blipFill>
        <p:spPr>
          <a:xfrm rot="420000">
            <a:off x="1842196" y="3153557"/>
            <a:ext cx="2652031" cy="2258165"/>
          </a:xfrm>
          <a:prstGeom prst="rect">
            <a:avLst/>
          </a:prstGeom>
        </p:spPr>
      </p:pic>
      <p:pic>
        <p:nvPicPr>
          <p:cNvPr id="8" name="Рисунок 7" descr="rrrr.JPG"/>
          <p:cNvPicPr>
            <a:picLocks noChangeAspect="1"/>
          </p:cNvPicPr>
          <p:nvPr/>
        </p:nvPicPr>
        <p:blipFill>
          <a:blip r:embed="rId5" cstate="print"/>
          <a:srcRect l="5942" r="5942"/>
          <a:stretch>
            <a:fillRect/>
          </a:stretch>
        </p:blipFill>
        <p:spPr>
          <a:xfrm rot="20805128">
            <a:off x="4581299" y="4142890"/>
            <a:ext cx="1728679" cy="14719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Результат пошуку зображень за запитом &quot;фон для презентацій патріотичн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785794"/>
            <a:ext cx="5715951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Напевно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не головною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окрасою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села</a:t>
            </a:r>
          </a:p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є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храм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знань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 науки – наша школа.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Скільки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спогадів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пережитих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почуттів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 Перше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кохання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перша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міцна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дружба,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досягнення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навчанні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перші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розчарування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 Все тут.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місце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притягує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випускників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як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притягує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домівка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радо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зустрічає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 садить за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шкільні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парти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тих,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хто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тільки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починає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робити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перші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кроки в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світь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знань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О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школо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Ти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мудрості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храм!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Результат пошуку зображень за запитом &quot;фон для презентацій патріотичн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1026" name="Picture 2" descr="H:\DCIM\102PHOTO\SAM_27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071810"/>
            <a:ext cx="3095647" cy="2321735"/>
          </a:xfrm>
          <a:prstGeom prst="rect">
            <a:avLst/>
          </a:prstGeom>
          <a:noFill/>
        </p:spPr>
      </p:pic>
      <p:pic>
        <p:nvPicPr>
          <p:cNvPr id="1027" name="Picture 3" descr="H:\DCIM\102PHOTO\SAM_27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6" y="428604"/>
            <a:ext cx="3857652" cy="2893239"/>
          </a:xfrm>
          <a:prstGeom prst="rect">
            <a:avLst/>
          </a:prstGeom>
          <a:noFill/>
        </p:spPr>
      </p:pic>
      <p:pic>
        <p:nvPicPr>
          <p:cNvPr id="1028" name="Picture 4" descr="H:\DCIM\102PHOTO\SAM_27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79" y="3071811"/>
            <a:ext cx="3167085" cy="237531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43570" y="1285860"/>
            <a:ext cx="3000396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800" b="1" cap="all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Рогівська</a:t>
            </a:r>
            <a:r>
              <a:rPr lang="ru-RU" sz="28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ЗОШ</a:t>
            </a:r>
          </a:p>
          <a:p>
            <a:pPr algn="ctr"/>
            <a:r>
              <a:rPr lang="ru-RU" sz="2800" b="1" cap="all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І-ІІІ ст.</a:t>
            </a:r>
            <a:endParaRPr lang="ru-RU" sz="2800" b="1" cap="all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Результат пошуку зображень за запитом &quot;фон для презентацій патріотичн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642918"/>
            <a:ext cx="32147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Трохи</a:t>
            </a:r>
            <a:r>
              <a:rPr lang="ru-RU" sz="2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 </a:t>
            </a:r>
            <a:r>
              <a:rPr lang="ru-RU" sz="2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історії</a:t>
            </a:r>
            <a:endParaRPr lang="ru-RU" sz="2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1285860"/>
            <a:ext cx="69294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2"/>
                </a:solidFill>
              </a:rPr>
              <a:t>У 1903 році в селі було побудовано і відкрито «білу» земську школу. У ній навчалося 88 учнів, яких навчали два вчителі.</a:t>
            </a:r>
            <a:br>
              <a:rPr lang="uk-UA" b="1" dirty="0" smtClean="0">
                <a:solidFill>
                  <a:schemeClr val="accent2"/>
                </a:solidFill>
              </a:rPr>
            </a:br>
            <a:r>
              <a:rPr lang="uk-UA" b="1" dirty="0" smtClean="0">
                <a:solidFill>
                  <a:schemeClr val="accent2"/>
                </a:solidFill>
              </a:rPr>
              <a:t>1910 року земство відкрило церковно-приходську школу у тому ж приміщенні. Контроль за навчанням в школі здійснювала церква.</a:t>
            </a:r>
            <a:br>
              <a:rPr lang="uk-UA" b="1" dirty="0" smtClean="0">
                <a:solidFill>
                  <a:schemeClr val="accent2"/>
                </a:solidFill>
              </a:rPr>
            </a:br>
            <a:r>
              <a:rPr lang="uk-UA" b="1" dirty="0" smtClean="0">
                <a:solidFill>
                  <a:schemeClr val="accent2"/>
                </a:solidFill>
              </a:rPr>
              <a:t>Обов’язковим предметом був «закон божий»,який 2 рази на тиждень викладав </a:t>
            </a:r>
            <a:r>
              <a:rPr lang="uk-UA" b="1" dirty="0" err="1" smtClean="0">
                <a:solidFill>
                  <a:schemeClr val="accent2"/>
                </a:solidFill>
              </a:rPr>
              <a:t>священник</a:t>
            </a:r>
            <a:r>
              <a:rPr lang="uk-UA" b="1" dirty="0" smtClean="0">
                <a:solidFill>
                  <a:schemeClr val="accent2"/>
                </a:solidFill>
              </a:rPr>
              <a:t>.</a:t>
            </a:r>
            <a:br>
              <a:rPr lang="uk-UA" b="1" dirty="0" smtClean="0">
                <a:solidFill>
                  <a:schemeClr val="accent2"/>
                </a:solidFill>
              </a:rPr>
            </a:br>
            <a:r>
              <a:rPr lang="uk-UA" b="1" dirty="0" smtClean="0">
                <a:solidFill>
                  <a:schemeClr val="accent2"/>
                </a:solidFill>
              </a:rPr>
              <a:t>Діти заможніших селян ходили на навчання у сусіднє село Молодецьке,де була відкрита у 1927 році семирічна школа.</a:t>
            </a:r>
            <a:r>
              <a:rPr lang="uk-UA" b="1" dirty="0" smtClean="0"/>
              <a:t/>
            </a:r>
            <a:br>
              <a:rPr lang="uk-UA" b="1" dirty="0" smtClean="0"/>
            </a:br>
            <a:endParaRPr lang="uk-UA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Результат пошуку зображень за запитом &quot;фон для презентацій патріотичн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571604" y="928670"/>
            <a:ext cx="44291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solidFill>
                  <a:schemeClr val="accent2"/>
                </a:solidFill>
              </a:rPr>
              <a:t>Пізніше, коли побудували «червону» восьмирічну і початкову школу , «білу» віддали під комору.</a:t>
            </a:r>
            <a:br>
              <a:rPr lang="uk-UA" b="1" dirty="0" smtClean="0">
                <a:solidFill>
                  <a:schemeClr val="accent2"/>
                </a:solidFill>
              </a:rPr>
            </a:br>
            <a:r>
              <a:rPr lang="uk-UA" b="1" dirty="0" smtClean="0">
                <a:solidFill>
                  <a:schemeClr val="accent2"/>
                </a:solidFill>
              </a:rPr>
              <a:t>Зараз на тому місці побудовано сільська їдальня.</a:t>
            </a:r>
            <a:br>
              <a:rPr lang="uk-UA" b="1" dirty="0" smtClean="0">
                <a:solidFill>
                  <a:schemeClr val="accent2"/>
                </a:solidFill>
              </a:rPr>
            </a:br>
            <a:r>
              <a:rPr lang="uk-UA" b="1" dirty="0" smtClean="0">
                <a:solidFill>
                  <a:schemeClr val="accent2"/>
                </a:solidFill>
              </a:rPr>
              <a:t>В 1917 році в школі працювали 2 вчителі </a:t>
            </a:r>
            <a:br>
              <a:rPr lang="uk-UA" b="1" dirty="0" smtClean="0">
                <a:solidFill>
                  <a:schemeClr val="accent2"/>
                </a:solidFill>
              </a:rPr>
            </a:br>
            <a:r>
              <a:rPr lang="uk-UA" b="1" dirty="0" smtClean="0">
                <a:solidFill>
                  <a:schemeClr val="accent2"/>
                </a:solidFill>
              </a:rPr>
              <a:t>Директором школи став: Вишкварко Григорій.</a:t>
            </a:r>
            <a:endParaRPr lang="uk-UA" dirty="0">
              <a:solidFill>
                <a:schemeClr val="accent2"/>
              </a:solidFill>
            </a:endParaRPr>
          </a:p>
        </p:txBody>
      </p:sp>
      <p:pic>
        <p:nvPicPr>
          <p:cNvPr id="4098" name="Picture 2" descr="https://rogy.at.ua/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928934"/>
            <a:ext cx="3270336" cy="23538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142</TotalTime>
  <Words>696</Words>
  <Application>Microsoft Office PowerPoint</Application>
  <PresentationFormat>Экран (4:3)</PresentationFormat>
  <Paragraphs>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Заявка на участь у районному проекті Ліги старшокласників   “Пишаємось тобою, рідний краю!”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Заявка на участь у районному проекті Ліги старшокласників   “Пишаюся тобою, рідний краю!”</dc:title>
  <dc:creator>IRINA</dc:creator>
  <cp:lastModifiedBy>User</cp:lastModifiedBy>
  <cp:revision>19</cp:revision>
  <dcterms:created xsi:type="dcterms:W3CDTF">2018-11-21T04:35:46Z</dcterms:created>
  <dcterms:modified xsi:type="dcterms:W3CDTF">2019-11-19T12:08:39Z</dcterms:modified>
</cp:coreProperties>
</file>